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57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F33CC"/>
    <a:srgbClr val="FFFF00"/>
    <a:srgbClr val="CC6600"/>
    <a:srgbClr val="CCCC00"/>
    <a:srgbClr val="66FF66"/>
    <a:srgbClr val="65FF65"/>
    <a:srgbClr val="00823B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96" autoAdjust="0"/>
  </p:normalViewPr>
  <p:slideViewPr>
    <p:cSldViewPr>
      <p:cViewPr varScale="1">
        <p:scale>
          <a:sx n="92" d="100"/>
          <a:sy n="92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3BE88-EA4D-4D85-B6A1-2C15A4890BC8}" type="datetimeFigureOut">
              <a:rPr lang="pt-BR" smtClean="0"/>
              <a:t>11/04/2015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9C833-1105-42B4-B216-145AECCFCFB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950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11/04/2015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006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11/04/2015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137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11/04/2015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022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11/04/2015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226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11/04/2015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242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11/04/2015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773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11/04/2015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130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11/04/2015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900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11/04/2015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326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11/04/2015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743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11/04/2015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054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6656E-A210-4155-A097-5791CCD504EA}" type="datetimeFigureOut">
              <a:rPr lang="pt-BR" smtClean="0"/>
              <a:t>11/04/2015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650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99592" y="7647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4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99592" y="7647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99592" y="7647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7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99592" y="7647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8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99592" y="7647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2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99592" y="7647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3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99592" y="7647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2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99592" y="7647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5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99592" y="7647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99592" y="7647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09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11810</TotalTime>
  <Words>10</Words>
  <Application>Microsoft Office PowerPoint</Application>
  <PresentationFormat>Apresentação na tela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Josefa Gomes Alves Luiz</dc:creator>
  <cp:lastModifiedBy>Divanilton Santos Luiz</cp:lastModifiedBy>
  <cp:revision>1587</cp:revision>
  <cp:lastPrinted>2014-05-06T19:42:38Z</cp:lastPrinted>
  <dcterms:created xsi:type="dcterms:W3CDTF">2013-09-29T16:58:18Z</dcterms:created>
  <dcterms:modified xsi:type="dcterms:W3CDTF">2015-04-11T23:23:34Z</dcterms:modified>
</cp:coreProperties>
</file>