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sldIdLst>
    <p:sldId id="317" r:id="rId2"/>
    <p:sldId id="344" r:id="rId3"/>
    <p:sldId id="320" r:id="rId4"/>
    <p:sldId id="321" r:id="rId5"/>
    <p:sldId id="319" r:id="rId6"/>
    <p:sldId id="318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66"/>
    <a:srgbClr val="2B133D"/>
    <a:srgbClr val="303B19"/>
    <a:srgbClr val="404F21"/>
    <a:srgbClr val="004821"/>
    <a:srgbClr val="66FF66"/>
    <a:srgbClr val="65FF65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6" autoAdjust="0"/>
  </p:normalViewPr>
  <p:slideViewPr>
    <p:cSldViewPr>
      <p:cViewPr varScale="1">
        <p:scale>
          <a:sx n="83" d="100"/>
          <a:sy n="83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3BE88-EA4D-4D85-B6A1-2C15A4890BC8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C833-1105-42B4-B216-145AECCFCFB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95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06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137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022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2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42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77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30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0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26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4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54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656E-A210-4155-A097-5791CCD504EA}" type="datetimeFigureOut">
              <a:rPr lang="pt-BR" smtClean="0"/>
              <a:t>05/05/2015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C5AA-1DF8-4C6D-8400-E8FE09500C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50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7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0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8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5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6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0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5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44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29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90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6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89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4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11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8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6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5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5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6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7366</TotalTime>
  <Words>0</Words>
  <Application>Microsoft Office PowerPoint</Application>
  <PresentationFormat>Apresentação na tela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Josefa Gomes Alves Luiz</dc:creator>
  <cp:lastModifiedBy>Divanilton Santos Luiz</cp:lastModifiedBy>
  <cp:revision>1153</cp:revision>
  <dcterms:created xsi:type="dcterms:W3CDTF">2013-09-29T16:58:18Z</dcterms:created>
  <dcterms:modified xsi:type="dcterms:W3CDTF">2015-05-05T10:56:38Z</dcterms:modified>
</cp:coreProperties>
</file>