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74" r:id="rId5"/>
    <p:sldId id="272" r:id="rId6"/>
    <p:sldId id="271" r:id="rId7"/>
    <p:sldId id="258" r:id="rId8"/>
    <p:sldId id="270" r:id="rId9"/>
    <p:sldId id="269" r:id="rId10"/>
    <p:sldId id="268" r:id="rId11"/>
    <p:sldId id="267" r:id="rId12"/>
    <p:sldId id="266" r:id="rId13"/>
    <p:sldId id="265" r:id="rId14"/>
    <p:sldId id="264" r:id="rId15"/>
    <p:sldId id="263" r:id="rId16"/>
    <p:sldId id="262" r:id="rId17"/>
    <p:sldId id="261" r:id="rId18"/>
    <p:sldId id="260" r:id="rId19"/>
    <p:sldId id="259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D678-FDF4-4B9B-88CD-08595C63EB53}" type="datetimeFigureOut">
              <a:rPr lang="pt-BR" smtClean="0"/>
              <a:t>08/03/2015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9CC-716C-4184-9F22-155F48278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5724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D678-FDF4-4B9B-88CD-08595C63EB53}" type="datetimeFigureOut">
              <a:rPr lang="pt-BR" smtClean="0"/>
              <a:t>08/03/2015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9CC-716C-4184-9F22-155F48278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700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D678-FDF4-4B9B-88CD-08595C63EB53}" type="datetimeFigureOut">
              <a:rPr lang="pt-BR" smtClean="0"/>
              <a:t>08/03/2015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9CC-716C-4184-9F22-155F48278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826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D678-FDF4-4B9B-88CD-08595C63EB53}" type="datetimeFigureOut">
              <a:rPr lang="pt-BR" smtClean="0"/>
              <a:t>08/03/2015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9CC-716C-4184-9F22-155F48278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86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D678-FDF4-4B9B-88CD-08595C63EB53}" type="datetimeFigureOut">
              <a:rPr lang="pt-BR" smtClean="0"/>
              <a:t>08/03/2015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9CC-716C-4184-9F22-155F48278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4489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D678-FDF4-4B9B-88CD-08595C63EB53}" type="datetimeFigureOut">
              <a:rPr lang="pt-BR" smtClean="0"/>
              <a:t>08/03/2015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9CC-716C-4184-9F22-155F48278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590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D678-FDF4-4B9B-88CD-08595C63EB53}" type="datetimeFigureOut">
              <a:rPr lang="pt-BR" smtClean="0"/>
              <a:t>08/03/2015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9CC-716C-4184-9F22-155F48278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94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D678-FDF4-4B9B-88CD-08595C63EB53}" type="datetimeFigureOut">
              <a:rPr lang="pt-BR" smtClean="0"/>
              <a:t>08/03/2015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9CC-716C-4184-9F22-155F48278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610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D678-FDF4-4B9B-88CD-08595C63EB53}" type="datetimeFigureOut">
              <a:rPr lang="pt-BR" smtClean="0"/>
              <a:t>08/03/2015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9CC-716C-4184-9F22-155F48278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753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D678-FDF4-4B9B-88CD-08595C63EB53}" type="datetimeFigureOut">
              <a:rPr lang="pt-BR" smtClean="0"/>
              <a:t>08/03/2015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9CC-716C-4184-9F22-155F48278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505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D678-FDF4-4B9B-88CD-08595C63EB53}" type="datetimeFigureOut">
              <a:rPr lang="pt-BR" smtClean="0"/>
              <a:t>08/03/2015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9CC-716C-4184-9F22-155F48278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7999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3D678-FDF4-4B9B-88CD-08595C63EB53}" type="datetimeFigureOut">
              <a:rPr lang="pt-BR" smtClean="0"/>
              <a:t>08/03/2015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39CC-716C-4184-9F22-155F48278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466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65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80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23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25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33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42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38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49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08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96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39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28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76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81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32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55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08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49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021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Office PowerPoint</Application>
  <PresentationFormat>Apresentação na tela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Divanilton Santos Luiz</dc:creator>
  <cp:lastModifiedBy>Divanilton Santos Luiz</cp:lastModifiedBy>
  <cp:revision>5</cp:revision>
  <dcterms:created xsi:type="dcterms:W3CDTF">2015-03-08T11:10:39Z</dcterms:created>
  <dcterms:modified xsi:type="dcterms:W3CDTF">2015-03-08T18:46:02Z</dcterms:modified>
</cp:coreProperties>
</file>